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91" autoAdjust="0"/>
  </p:normalViewPr>
  <p:slideViewPr>
    <p:cSldViewPr>
      <p:cViewPr varScale="1">
        <p:scale>
          <a:sx n="73" d="100"/>
          <a:sy n="73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DBD7-712C-459F-9490-43ED8569FA9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6D42-BD2C-4978-A21B-2BFC1D0EE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9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16D42-BD2C-4978-A21B-2BFC1D0EE9E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62C0-7B07-4F7D-B1BE-BFFB8784DC0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8147-1680-428B-923D-B945AABB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4067944" y="6233056"/>
            <a:ext cx="4718898" cy="413808"/>
          </a:xfrm>
          <a:prstGeom prst="rect">
            <a:avLst/>
          </a:prstGeom>
          <a:ln w="38100">
            <a:noFill/>
          </a:ln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втор </a:t>
            </a:r>
            <a:r>
              <a:rPr lang="ru-RU" dirty="0" err="1" smtClean="0">
                <a:solidFill>
                  <a:srgbClr val="0070C0"/>
                </a:solidFill>
              </a:rPr>
              <a:t>Волегова</a:t>
            </a:r>
            <a:r>
              <a:rPr lang="ru-RU" dirty="0" smtClean="0">
                <a:solidFill>
                  <a:srgbClr val="0070C0"/>
                </a:solidFill>
              </a:rPr>
              <a:t> Т.Г. - воспитатель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500063"/>
            <a:ext cx="3964877" cy="28574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5643570" y="699232"/>
            <a:ext cx="3143272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Наравне с мужчинами на войне воевали и женщины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User\Desktop\женщины на войн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322239" cy="27860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8" name="Picture 4" descr="C:\Users\User\Desktop\женщины на вой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4143404" cy="43214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4357686" y="4811892"/>
            <a:ext cx="4643470" cy="14773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в далеком тылу женщины и дети работали на военных заводах, делали самолеты, оружие, снаряды и бомбы, копали окопы, стараясь помочь мужьям, сыновьям, отцам, фронту.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жен в тылу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11033"/>
            <a:ext cx="3731996" cy="27607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051" name="Picture 3" descr="C:\Users\User\Desktop\ж в тыл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256" y="500042"/>
            <a:ext cx="3646586" cy="37147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052" name="Picture 4" descr="C:\Users\User\Desktop\дети в тыл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573863" cy="2714644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290"/>
            <a:ext cx="4214842" cy="25853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Тяжелее всего приходилось во время войны детям. Детские сады и школы не работали, многие дети остались совсем одни, потеряли под бомбежками родителей, попали в детские дома. Некоторые мальчишки становились «сынами полков», их , голодных и несчастных , брали к себе солдаты и заботились о них до конца войны.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Users\User\Desktop\EP1SwFbWsAAGH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961608" cy="30718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8" name="Picture 6" descr="C:\Users\User\Desktop\s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143404" cy="2860671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079" name="Picture 7" descr="C:\Users\User\Desktop\1329837718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429000"/>
            <a:ext cx="3702084" cy="31432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571480"/>
            <a:ext cx="3357586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 подвиги на фронте и в тылу героев награждали медалями и орденами.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572000" cy="331306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4099" name="Picture 3" descr="C:\Users\User\Desktop\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602208" cy="392909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100" name="Picture 4" descr="C:\Users\User\Desktop\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50470"/>
            <a:ext cx="3381372" cy="2536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357166"/>
            <a:ext cx="4857784" cy="230832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Долгих 4 года длилась Великая Отечественная война. За это время погибло очень много солдат и мирных жителей. И вот наступил этот долгожданный день – 9 мая 1945 года. 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esktop\cv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143272" cy="35905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5123" name="Picture 3" descr="C:\Users\User\Desktop\919939_369655936487733_234507095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4998317" cy="371816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5124" name="Picture 4" descr="C:\Users\User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425348" cy="2500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928670"/>
            <a:ext cx="4572000" cy="17543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 Никто и никогда не забудет подвиг советских солдат в Великую Отечественную войну 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esktop\MLR4E1DBoKfcSYVuLWeOuPmSSE1d6_o9I73nkc0bcH19zJ-S_OPsNchfKoeeZkMAdPUAihyXI8GCfsT53aAcBXDybwsblLX1mxDDeDJsj-Sk2hsTCbH1di-ortjLEn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3643337" cy="2928958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147" name="Picture 3" descr="C:\Users\User\Desktop\s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663991" cy="285752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6148" name="Picture 4" descr="C:\Users\User\Desktop\s120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71810"/>
            <a:ext cx="4286280" cy="3357586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428604"/>
            <a:ext cx="4000528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Никто и никогда не забудет подвиг советских солдат в Великую Отечественную войну . Каждый год люди несут цветы к памятникам защитников нашей Родины, к могиле Неизвестного Солдата.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User\Desktop\IMG_1601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57718" cy="300039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171" name="Picture 3" descr="C:\Users\User\Desktop\s12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143403" cy="2928958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172" name="Picture 4" descr="C:\Users\User\Desktop\bronzovii-soldat-v2.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488548"/>
            <a:ext cx="3143272" cy="4082117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140704" cy="350041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8195" name="Picture 3" descr="C:\Users\User\Desktop\36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25430"/>
            <a:ext cx="4214842" cy="29800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8196" name="Picture 4" descr="C:\Users\User\Desktop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346" y="4214818"/>
            <a:ext cx="3214710" cy="214314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4026968" cy="60007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500043"/>
            <a:ext cx="4320480" cy="5214974"/>
          </a:xfrm>
          <a:ln w="381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День Победы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День Победы 9 Мая –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Праздник мира в стране и весны.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 этот день мы солдат вспоминаем,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Не вернувшихся в семьи с войны.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 этот праздник мы чествуем дедов,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Защитивших родную страну,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Подарившим народам Победу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вернувшим нам мир и весну!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           Н. Томилина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43504" y="571479"/>
            <a:ext cx="3643338" cy="5000661"/>
          </a:xfrm>
          <a:ln w="38100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9 мая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 Но почему ветераны, участники той великой войны 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</a:p>
        </p:txBody>
      </p:sp>
      <p:pic>
        <p:nvPicPr>
          <p:cNvPr id="9218" name="Picture 2" descr="C:\Users\User\Desktop\42b158ad1ee6a3dbb9d9031038ee0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57718" cy="293019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9219" name="Picture 3" descr="C:\Users\User\Desktop\27997436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3429024" cy="3357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72066" y="357166"/>
            <a:ext cx="3714750" cy="5572125"/>
          </a:xfrm>
          <a:ln w="38100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Это было тогда, когда наша страна Россия называлась СССР, когда ваши прабабушки и прадедушки были молодыми, здоровыми, полными сил. Они были счастливы, мечтали о будущем, думали, что все в их жизни будет хорошо. Но их мечтам не пришлось осуществиться. О той великой освободительной войне и пойдёт наш рассказ.</a:t>
            </a:r>
          </a:p>
        </p:txBody>
      </p:sp>
      <p:pic>
        <p:nvPicPr>
          <p:cNvPr id="6146" name="Picture 2" descr="C:\Users\User\Desktop\org_ieff3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387" y="500042"/>
            <a:ext cx="4456818" cy="4929221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 rot="600780">
            <a:off x="5715000" y="3286125"/>
            <a:ext cx="3429000" cy="284003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C:\Users\User\Desktop\1485939981_10-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4044950" cy="28575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786314" y="285728"/>
            <a:ext cx="4143404" cy="147732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</a:p>
        </p:txBody>
      </p:sp>
      <p:pic>
        <p:nvPicPr>
          <p:cNvPr id="8195" name="Picture 3" descr="C:\Users\User\Desktop\Pz_1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14686"/>
            <a:ext cx="3353943" cy="33783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857884" y="2571744"/>
            <a:ext cx="3071818" cy="286232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Заскрежетали гусеницы танков, засвистели пули. Шаг </a:t>
            </a:r>
            <a:r>
              <a:rPr lang="ru-RU" dirty="0" smtClean="0">
                <a:solidFill>
                  <a:srgbClr val="0070C0"/>
                </a:solidFill>
              </a:rPr>
              <a:t>за </a:t>
            </a:r>
            <a:r>
              <a:rPr lang="ru-RU" dirty="0">
                <a:solidFill>
                  <a:srgbClr val="0070C0"/>
                </a:solidFill>
              </a:rPr>
              <a:t>шагом фашисты захватывали одну страну </a:t>
            </a:r>
            <a:r>
              <a:rPr lang="ru-RU" dirty="0" err="1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другой, разрушали города, взрывали памятники, грабили музеи, убивали людей. И всё ближе и ближе подходили к границе нашей Родины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2032" cy="32861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Началась </a:t>
            </a:r>
            <a:r>
              <a:rPr lang="ru-RU" dirty="0" smtClean="0"/>
              <a:t>Великая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42"/>
            <a:ext cx="3929090" cy="203132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Началась Великая Отечественная война. 22 июня 1941 года без объявления войны фашисты напали на нашу Родину. На города посыпались бомбы, на нашу землю ступили вражеские фашистские солдаты.</a:t>
            </a:r>
          </a:p>
        </p:txBody>
      </p:sp>
      <p:pic>
        <p:nvPicPr>
          <p:cNvPr id="9220" name="Picture 4" descr="C:\Users\User\Desktop\or-46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95296"/>
            <a:ext cx="4320505" cy="30484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creen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50" y="214289"/>
            <a:ext cx="4290249" cy="45426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43" name="Picture 3" descr="C:\Users\User\Desktop\2019-05-08-411_83179-1_279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857651" cy="2928958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244" name="Picture 4" descr="C:\Users\User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357562"/>
            <a:ext cx="2788721" cy="329920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429264"/>
            <a:ext cx="4786314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Все жители нашей страны, и старые и молодые взяли оружие в руки и встали на защиту Родины.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143504" y="4521852"/>
            <a:ext cx="3429024" cy="175432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Трудно приходилось нашим бойцам, очень уж сильный был враг. Но солдаты нашей армии врага били, гнали с нашей земли в воздухе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Воевали с фашистами и на земле.</a:t>
            </a:r>
          </a:p>
        </p:txBody>
      </p:sp>
      <p:pic>
        <p:nvPicPr>
          <p:cNvPr id="11266" name="Picture 2" descr="C:\Users\User\Desktop\0dfaaa651cf02eb3a29ad552808bbe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501693" cy="228601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11268" name="Picture 4" descr="C:\Users\User\Desktop\2019-07-02-521_41187-1_24304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3786184" cy="35719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11269" name="Picture 5" descr="C:\Users\User\Desktop\2018-09-30-373_43633-1_725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1035"/>
            <a:ext cx="3357556" cy="377042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5000628" y="601620"/>
            <a:ext cx="3643338" cy="9233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Били фашистов и на море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>Воевали и в летний </a:t>
            </a:r>
            <a:r>
              <a:rPr lang="ru-RU" dirty="0" smtClean="0">
                <a:solidFill>
                  <a:srgbClr val="0070C0"/>
                </a:solidFill>
              </a:rPr>
              <a:t>зной</a:t>
            </a:r>
          </a:p>
          <a:p>
            <a:r>
              <a:rPr lang="ru-RU" dirty="0">
                <a:solidFill>
                  <a:srgbClr val="0070C0"/>
                </a:solidFill>
              </a:rPr>
              <a:t> и в зимнюю стужу.</a:t>
            </a:r>
          </a:p>
        </p:txBody>
      </p:sp>
      <p:pic>
        <p:nvPicPr>
          <p:cNvPr id="12290" name="Picture 2" descr="C:\Users\User\Desktop\9f35c71fab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318350" cy="327424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2291" name="Picture 3" descr="C:\Users\User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849686" cy="274440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292" name="Picture 4" descr="C:\Users\User\Desktop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928802"/>
            <a:ext cx="3633847" cy="414340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537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45</cp:revision>
  <dcterms:created xsi:type="dcterms:W3CDTF">2020-03-30T08:00:58Z</dcterms:created>
  <dcterms:modified xsi:type="dcterms:W3CDTF">2020-04-23T05:04:36Z</dcterms:modified>
</cp:coreProperties>
</file>